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9283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normAutofit fontScale="95830"/>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205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9898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{"item"=&gt;{"title"=&gt;"Row", "dataType"=&gt;"fieldset", "items"=&gt;{"textInput1"=&gt;{"title"=&gt;"Column 1 ", "dataType"=&gt;"text", "value"=&gt;"CSR efforts become an increasingly common way for brands to enhance their brand and raise their profile."}, "textInput2"=&gt;{"title"=&gt;"Column 2 ", "dataType"=&gt;"text", "value"=&gt;"The transparency and lobby-building capacity of social media leads to CSR efforts deemed insincere or ineffectual more easily being called into question."}, "textInput3"=&gt;{"title"=&gt;"Column 3 ", "dataType"=&gt;"text", "value"=&gt;"To pre-empt the quick forming of lobbies and factions, brands’ CSR eschew the general and hone in on specifics  -  ensuring the presence of clear goals."}}}}</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{"item"=&gt;{"title"=&gt;"Row", "dataType"=&gt;"fieldset", "items"=&gt;{"textInput1"=&gt;{"title"=&gt;"Column 1 ", "dataType"=&gt;"text", "value"=&gt;"CSR efforts become an increasingly common way for brands to enhance their brand and raise their profile."}, "textInput2"=&gt;{"title"=&gt;"Column 2 ", "dataType"=&gt;"text", "value"=&gt;"The transparency and lobby-building capacity of social media leads to CSR efforts deemed insincere or ineffectual more easily being called into question."}, "textInput3"=&gt;{"title"=&gt;"Column 3 ", "dataType"=&gt;"text", "value"=&gt;"To pre-empt the quick forming of lobbies and factions, brands’ CSR eschew the general and hone in on specifics  -  ensuring the presence of clear goals."}}}}</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{"item"=&gt;{"title"=&gt;"Row", "dataType"=&gt;"fieldset", "items"=&gt;{"textInput1"=&gt;{"title"=&gt;"Column 1 ", "dataType"=&gt;"text", "value"=&gt;"CSR efforts become an increasingly common way for brands to enhance their brand and raise their profile."}, "textInput2"=&gt;{"title"=&gt;"Column 2 ", "dataType"=&gt;"text", "value"=&gt;"The transparency and lobby-building capacity of social media leads to CSR efforts deemed insincere or ineffectual more easily being called into question."}, "textInput3"=&gt;{"title"=&gt;"Column 3 ", "dataType"=&gt;"text", "value"=&gt;"To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